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2" r:id="rId3"/>
    <p:sldId id="263" r:id="rId4"/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7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 Melander" userId="d6c912b7-5fcf-40b8-9cc5-34856bfd604e" providerId="ADAL" clId="{1AC86FC8-44D5-4E63-B4A9-6D7E89A8578C}"/>
    <pc:docChg chg="undo custSel addSld delSld modSld sldOrd">
      <pc:chgData name="Bo Melander" userId="d6c912b7-5fcf-40b8-9cc5-34856bfd604e" providerId="ADAL" clId="{1AC86FC8-44D5-4E63-B4A9-6D7E89A8578C}" dt="2024-03-25T11:50:45.629" v="701" actId="20577"/>
      <pc:docMkLst>
        <pc:docMk/>
      </pc:docMkLst>
      <pc:sldChg chg="addSp delSp modSp new mod">
        <pc:chgData name="Bo Melander" userId="d6c912b7-5fcf-40b8-9cc5-34856bfd604e" providerId="ADAL" clId="{1AC86FC8-44D5-4E63-B4A9-6D7E89A8578C}" dt="2024-03-25T10:04:35.379" v="5" actId="14100"/>
        <pc:sldMkLst>
          <pc:docMk/>
          <pc:sldMk cId="2753473427" sldId="259"/>
        </pc:sldMkLst>
        <pc:spChg chg="del">
          <ac:chgData name="Bo Melander" userId="d6c912b7-5fcf-40b8-9cc5-34856bfd604e" providerId="ADAL" clId="{1AC86FC8-44D5-4E63-B4A9-6D7E89A8578C}" dt="2024-03-25T10:04:16.379" v="1" actId="478"/>
          <ac:spMkLst>
            <pc:docMk/>
            <pc:sldMk cId="2753473427" sldId="259"/>
            <ac:spMk id="2" creationId="{A4100C4A-28DC-1EBD-DA2E-2A06425D65EE}"/>
          </ac:spMkLst>
        </pc:spChg>
        <pc:spChg chg="del">
          <ac:chgData name="Bo Melander" userId="d6c912b7-5fcf-40b8-9cc5-34856bfd604e" providerId="ADAL" clId="{1AC86FC8-44D5-4E63-B4A9-6D7E89A8578C}" dt="2024-03-25T10:04:16.379" v="1" actId="478"/>
          <ac:spMkLst>
            <pc:docMk/>
            <pc:sldMk cId="2753473427" sldId="259"/>
            <ac:spMk id="3" creationId="{A1269319-E82A-4B6B-DF43-56E33924C1AA}"/>
          </ac:spMkLst>
        </pc:spChg>
        <pc:graphicFrameChg chg="add mod">
          <ac:chgData name="Bo Melander" userId="d6c912b7-5fcf-40b8-9cc5-34856bfd604e" providerId="ADAL" clId="{1AC86FC8-44D5-4E63-B4A9-6D7E89A8578C}" dt="2024-03-25T10:04:35.379" v="5" actId="14100"/>
          <ac:graphicFrameMkLst>
            <pc:docMk/>
            <pc:sldMk cId="2753473427" sldId="259"/>
            <ac:graphicFrameMk id="4" creationId="{00000000-0008-0000-0000-000002000000}"/>
          </ac:graphicFrameMkLst>
        </pc:graphicFrameChg>
      </pc:sldChg>
      <pc:sldChg chg="addSp delSp modSp new mod">
        <pc:chgData name="Bo Melander" userId="d6c912b7-5fcf-40b8-9cc5-34856bfd604e" providerId="ADAL" clId="{1AC86FC8-44D5-4E63-B4A9-6D7E89A8578C}" dt="2024-03-25T10:08:48.940" v="10" actId="14100"/>
        <pc:sldMkLst>
          <pc:docMk/>
          <pc:sldMk cId="290858460" sldId="260"/>
        </pc:sldMkLst>
        <pc:spChg chg="del">
          <ac:chgData name="Bo Melander" userId="d6c912b7-5fcf-40b8-9cc5-34856bfd604e" providerId="ADAL" clId="{1AC86FC8-44D5-4E63-B4A9-6D7E89A8578C}" dt="2024-03-25T10:08:40.846" v="7" actId="478"/>
          <ac:spMkLst>
            <pc:docMk/>
            <pc:sldMk cId="290858460" sldId="260"/>
            <ac:spMk id="2" creationId="{0D15BB15-B49A-DEA8-5E89-7FFF495C5AF1}"/>
          </ac:spMkLst>
        </pc:spChg>
        <pc:spChg chg="del">
          <ac:chgData name="Bo Melander" userId="d6c912b7-5fcf-40b8-9cc5-34856bfd604e" providerId="ADAL" clId="{1AC86FC8-44D5-4E63-B4A9-6D7E89A8578C}" dt="2024-03-25T10:08:40.846" v="7" actId="478"/>
          <ac:spMkLst>
            <pc:docMk/>
            <pc:sldMk cId="290858460" sldId="260"/>
            <ac:spMk id="3" creationId="{10C7C03A-20EB-B5BC-A578-D104D0A0DD6D}"/>
          </ac:spMkLst>
        </pc:spChg>
        <pc:graphicFrameChg chg="add mod">
          <ac:chgData name="Bo Melander" userId="d6c912b7-5fcf-40b8-9cc5-34856bfd604e" providerId="ADAL" clId="{1AC86FC8-44D5-4E63-B4A9-6D7E89A8578C}" dt="2024-03-25T10:08:48.940" v="10" actId="14100"/>
          <ac:graphicFrameMkLst>
            <pc:docMk/>
            <pc:sldMk cId="290858460" sldId="260"/>
            <ac:graphicFrameMk id="4" creationId="{00000000-0008-0000-0000-000005000000}"/>
          </ac:graphicFrameMkLst>
        </pc:graphicFrameChg>
      </pc:sldChg>
      <pc:sldChg chg="addSp delSp modSp new del mod">
        <pc:chgData name="Bo Melander" userId="d6c912b7-5fcf-40b8-9cc5-34856bfd604e" providerId="ADAL" clId="{1AC86FC8-44D5-4E63-B4A9-6D7E89A8578C}" dt="2024-03-25T10:19:07.016" v="51" actId="47"/>
        <pc:sldMkLst>
          <pc:docMk/>
          <pc:sldMk cId="1878879779" sldId="261"/>
        </pc:sldMkLst>
        <pc:spChg chg="del">
          <ac:chgData name="Bo Melander" userId="d6c912b7-5fcf-40b8-9cc5-34856bfd604e" providerId="ADAL" clId="{1AC86FC8-44D5-4E63-B4A9-6D7E89A8578C}" dt="2024-03-25T10:14:29.271" v="12"/>
          <ac:spMkLst>
            <pc:docMk/>
            <pc:sldMk cId="1878879779" sldId="261"/>
            <ac:spMk id="3" creationId="{1DCBAE93-A489-F6B0-B4E5-E0E7F1BAE47D}"/>
          </ac:spMkLst>
        </pc:spChg>
        <pc:spChg chg="add mod">
          <ac:chgData name="Bo Melander" userId="d6c912b7-5fcf-40b8-9cc5-34856bfd604e" providerId="ADAL" clId="{1AC86FC8-44D5-4E63-B4A9-6D7E89A8578C}" dt="2024-03-25T10:16:42.682" v="37" actId="478"/>
          <ac:spMkLst>
            <pc:docMk/>
            <pc:sldMk cId="1878879779" sldId="261"/>
            <ac:spMk id="13" creationId="{ED8C6FCC-EF99-80DA-9CAE-F10CC743F8BE}"/>
          </ac:spMkLst>
        </pc:spChg>
        <pc:picChg chg="add del mod">
          <ac:chgData name="Bo Melander" userId="d6c912b7-5fcf-40b8-9cc5-34856bfd604e" providerId="ADAL" clId="{1AC86FC8-44D5-4E63-B4A9-6D7E89A8578C}" dt="2024-03-25T10:16:42.682" v="37" actId="478"/>
          <ac:picMkLst>
            <pc:docMk/>
            <pc:sldMk cId="1878879779" sldId="261"/>
            <ac:picMk id="5" creationId="{1FE18388-B06A-5595-1A34-962F7FBDC7FC}"/>
          </ac:picMkLst>
        </pc:picChg>
        <pc:picChg chg="add mod">
          <ac:chgData name="Bo Melander" userId="d6c912b7-5fcf-40b8-9cc5-34856bfd604e" providerId="ADAL" clId="{1AC86FC8-44D5-4E63-B4A9-6D7E89A8578C}" dt="2024-03-25T10:15:10.716" v="27" actId="1076"/>
          <ac:picMkLst>
            <pc:docMk/>
            <pc:sldMk cId="1878879779" sldId="261"/>
            <ac:picMk id="7" creationId="{C027CFCE-4138-86CD-23A3-15C00FC96DE6}"/>
          </ac:picMkLst>
        </pc:picChg>
        <pc:picChg chg="add mod">
          <ac:chgData name="Bo Melander" userId="d6c912b7-5fcf-40b8-9cc5-34856bfd604e" providerId="ADAL" clId="{1AC86FC8-44D5-4E63-B4A9-6D7E89A8578C}" dt="2024-03-25T10:14:39.537" v="22" actId="14100"/>
          <ac:picMkLst>
            <pc:docMk/>
            <pc:sldMk cId="1878879779" sldId="261"/>
            <ac:picMk id="9" creationId="{4AD9D844-761E-1D06-BE78-49C626A87836}"/>
          </ac:picMkLst>
        </pc:picChg>
        <pc:picChg chg="add del mod">
          <ac:chgData name="Bo Melander" userId="d6c912b7-5fcf-40b8-9cc5-34856bfd604e" providerId="ADAL" clId="{1AC86FC8-44D5-4E63-B4A9-6D7E89A8578C}" dt="2024-03-25T10:14:54.689" v="25" actId="21"/>
          <ac:picMkLst>
            <pc:docMk/>
            <pc:sldMk cId="1878879779" sldId="261"/>
            <ac:picMk id="11" creationId="{79D104C3-BD6B-BBE0-4672-1D9535EDDA18}"/>
          </ac:picMkLst>
        </pc:picChg>
      </pc:sldChg>
      <pc:sldChg chg="addSp delSp modSp new mod ord">
        <pc:chgData name="Bo Melander" userId="d6c912b7-5fcf-40b8-9cc5-34856bfd604e" providerId="ADAL" clId="{1AC86FC8-44D5-4E63-B4A9-6D7E89A8578C}" dt="2024-03-25T10:29:59.289" v="53"/>
        <pc:sldMkLst>
          <pc:docMk/>
          <pc:sldMk cId="816686408" sldId="262"/>
        </pc:sldMkLst>
        <pc:spChg chg="del">
          <ac:chgData name="Bo Melander" userId="d6c912b7-5fcf-40b8-9cc5-34856bfd604e" providerId="ADAL" clId="{1AC86FC8-44D5-4E63-B4A9-6D7E89A8578C}" dt="2024-03-25T10:15:34.111" v="28"/>
          <ac:spMkLst>
            <pc:docMk/>
            <pc:sldMk cId="816686408" sldId="262"/>
            <ac:spMk id="3" creationId="{EEB6417B-DF71-9A07-D68D-D0D17DDE0BC9}"/>
          </ac:spMkLst>
        </pc:spChg>
        <pc:picChg chg="add mod">
          <ac:chgData name="Bo Melander" userId="d6c912b7-5fcf-40b8-9cc5-34856bfd604e" providerId="ADAL" clId="{1AC86FC8-44D5-4E63-B4A9-6D7E89A8578C}" dt="2024-03-25T10:15:54.536" v="34" actId="1076"/>
          <ac:picMkLst>
            <pc:docMk/>
            <pc:sldMk cId="816686408" sldId="262"/>
            <ac:picMk id="4" creationId="{9619726E-31C6-0FB2-EB02-AE3EA680202E}"/>
          </ac:picMkLst>
        </pc:picChg>
        <pc:picChg chg="add mod">
          <ac:chgData name="Bo Melander" userId="d6c912b7-5fcf-40b8-9cc5-34856bfd604e" providerId="ADAL" clId="{1AC86FC8-44D5-4E63-B4A9-6D7E89A8578C}" dt="2024-03-25T10:15:48.639" v="31" actId="14100"/>
          <ac:picMkLst>
            <pc:docMk/>
            <pc:sldMk cId="816686408" sldId="262"/>
            <ac:picMk id="11" creationId="{79D104C3-BD6B-BBE0-4672-1D9535EDDA18}"/>
          </ac:picMkLst>
        </pc:picChg>
      </pc:sldChg>
      <pc:sldChg chg="addSp delSp modSp new mod ord">
        <pc:chgData name="Bo Melander" userId="d6c912b7-5fcf-40b8-9cc5-34856bfd604e" providerId="ADAL" clId="{1AC86FC8-44D5-4E63-B4A9-6D7E89A8578C}" dt="2024-03-25T10:30:02.529" v="55"/>
        <pc:sldMkLst>
          <pc:docMk/>
          <pc:sldMk cId="1415499797" sldId="263"/>
        </pc:sldMkLst>
        <pc:spChg chg="del">
          <ac:chgData name="Bo Melander" userId="d6c912b7-5fcf-40b8-9cc5-34856bfd604e" providerId="ADAL" clId="{1AC86FC8-44D5-4E63-B4A9-6D7E89A8578C}" dt="2024-03-25T10:17:03.001" v="38" actId="478"/>
          <ac:spMkLst>
            <pc:docMk/>
            <pc:sldMk cId="1415499797" sldId="263"/>
            <ac:spMk id="2" creationId="{44997D06-2C89-AD2D-056A-41F31B827389}"/>
          </ac:spMkLst>
        </pc:spChg>
        <pc:spChg chg="del">
          <ac:chgData name="Bo Melander" userId="d6c912b7-5fcf-40b8-9cc5-34856bfd604e" providerId="ADAL" clId="{1AC86FC8-44D5-4E63-B4A9-6D7E89A8578C}" dt="2024-03-25T10:17:03.001" v="38" actId="478"/>
          <ac:spMkLst>
            <pc:docMk/>
            <pc:sldMk cId="1415499797" sldId="263"/>
            <ac:spMk id="3" creationId="{02931146-6B86-CCED-2143-92A03222550F}"/>
          </ac:spMkLst>
        </pc:spChg>
        <pc:picChg chg="add mod">
          <ac:chgData name="Bo Melander" userId="d6c912b7-5fcf-40b8-9cc5-34856bfd604e" providerId="ADAL" clId="{1AC86FC8-44D5-4E63-B4A9-6D7E89A8578C}" dt="2024-03-25T10:17:32.575" v="50" actId="1076"/>
          <ac:picMkLst>
            <pc:docMk/>
            <pc:sldMk cId="1415499797" sldId="263"/>
            <ac:picMk id="4" creationId="{E99E635C-1D2C-2C4B-C2D8-54F4115E2C6D}"/>
          </ac:picMkLst>
        </pc:picChg>
        <pc:picChg chg="add mod">
          <ac:chgData name="Bo Melander" userId="d6c912b7-5fcf-40b8-9cc5-34856bfd604e" providerId="ADAL" clId="{1AC86FC8-44D5-4E63-B4A9-6D7E89A8578C}" dt="2024-03-25T10:17:27.617" v="48" actId="1076"/>
          <ac:picMkLst>
            <pc:docMk/>
            <pc:sldMk cId="1415499797" sldId="263"/>
            <ac:picMk id="5" creationId="{41462F1D-52F8-4D81-F9ED-396C1CBBE515}"/>
          </ac:picMkLst>
        </pc:picChg>
      </pc:sldChg>
      <pc:sldChg chg="addSp delSp modSp new mod">
        <pc:chgData name="Bo Melander" userId="d6c912b7-5fcf-40b8-9cc5-34856bfd604e" providerId="ADAL" clId="{1AC86FC8-44D5-4E63-B4A9-6D7E89A8578C}" dt="2024-03-25T11:50:45.629" v="701" actId="20577"/>
        <pc:sldMkLst>
          <pc:docMk/>
          <pc:sldMk cId="2821094756" sldId="264"/>
        </pc:sldMkLst>
        <pc:spChg chg="del">
          <ac:chgData name="Bo Melander" userId="d6c912b7-5fcf-40b8-9cc5-34856bfd604e" providerId="ADAL" clId="{1AC86FC8-44D5-4E63-B4A9-6D7E89A8578C}" dt="2024-03-25T11:43:33.078" v="57" actId="478"/>
          <ac:spMkLst>
            <pc:docMk/>
            <pc:sldMk cId="2821094756" sldId="264"/>
            <ac:spMk id="2" creationId="{D38111E2-A1FF-D3E3-56E3-C6605E1531DC}"/>
          </ac:spMkLst>
        </pc:spChg>
        <pc:spChg chg="del">
          <ac:chgData name="Bo Melander" userId="d6c912b7-5fcf-40b8-9cc5-34856bfd604e" providerId="ADAL" clId="{1AC86FC8-44D5-4E63-B4A9-6D7E89A8578C}" dt="2024-03-25T11:43:33.078" v="57" actId="478"/>
          <ac:spMkLst>
            <pc:docMk/>
            <pc:sldMk cId="2821094756" sldId="264"/>
            <ac:spMk id="3" creationId="{0CC58886-9AB1-FF04-E852-8EC1E78F4530}"/>
          </ac:spMkLst>
        </pc:spChg>
        <pc:spChg chg="add mod">
          <ac:chgData name="Bo Melander" userId="d6c912b7-5fcf-40b8-9cc5-34856bfd604e" providerId="ADAL" clId="{1AC86FC8-44D5-4E63-B4A9-6D7E89A8578C}" dt="2024-03-25T11:50:45.629" v="701" actId="20577"/>
          <ac:spMkLst>
            <pc:docMk/>
            <pc:sldMk cId="2821094756" sldId="264"/>
            <ac:spMk id="5" creationId="{9D036FC8-2F35-CF1D-6341-162F8D726834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aarhusuniversitet-my.sharepoint.com/personal/au223507_uni_au_dk/Documents/BME-arbejdsfiler/2021/Projekter/IWMPRAISE/WP2/Fors&#248;g_task%202.5.1/Dataanalyse_task2.5/Covercrop_coverage_18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aarhusuniversitet-my.sharepoint.com/personal/au223507_uni_au_dk/Documents/BME-arbejdsfiler/2021/Projekter/IWMPRAISE/WP2/Fors&#248;g_task%202.5.1/Dataanalyse_task2.5/Covercrop_coverage_18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aarhusuniversitet-my.sharepoint.com/personal/au223507_uni_au_dk/Documents/BME-arbejdsfiler/2021/Projekter/IWMPRAISE/WP2/Fors&#248;g_task%202.5.1/Dataanalyse_task2.5/Covercrop_coverage_19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aarhusuniversitet-my.sharepoint.com/personal/au223507_uni_au_dk/Documents/BME-arbejdsfiler/2021/Projekter/IWMPRAISE/WP2/Fors&#248;g_task%202.5.1/Dataanalyse_task2.5/Covercrop_coverage_19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aarhusuniversitet-my.sharepoint.com/personal/au223507_uni_au_dk/Documents/BME-arbejdsfiler/2021/Projekter/IWMPRAISE/WP2/Fors&#248;g_task%202.5.1/Dataanalyse_task2.5/Thistle_versus_yield_2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 baseline="0">
                <a:solidFill>
                  <a:schemeClr val="tx1"/>
                </a:solidFill>
              </a:rPr>
              <a:t>Cover crop: fodder radish </a:t>
            </a:r>
            <a:endParaRPr lang="en-GB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Fodder radish</c:v>
          </c:tx>
          <c:spPr>
            <a:solidFill>
              <a:schemeClr val="accent1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BB5-421F-A0B9-E52F610B14FE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BB5-421F-A0B9-E52F610B14FE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BB5-421F-A0B9-E52F610B14FE}"/>
              </c:ext>
            </c:extLst>
          </c:dPt>
          <c:cat>
            <c:multiLvlStrRef>
              <c:f>[Covercrop_coverage_18.xlsx]radish!$A$2:$C$7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</c:v>
                  </c:pt>
                  <c:pt idx="1">
                    <c:v>R3</c:v>
                  </c:pt>
                  <c:pt idx="2">
                    <c:v>R3</c:v>
                  </c:pt>
                  <c:pt idx="3">
                    <c:v>R3</c:v>
                  </c:pt>
                  <c:pt idx="4">
                    <c:v>R3</c:v>
                  </c:pt>
                  <c:pt idx="5">
                    <c:v>R3</c:v>
                  </c:pt>
                </c:lvl>
              </c:multiLvlStrCache>
            </c:multiLvlStrRef>
          </c:cat>
          <c:val>
            <c:numRef>
              <c:f>[Covercrop_coverage_18.xlsx]radish!$D$2:$D$7</c:f>
              <c:numCache>
                <c:formatCode>General</c:formatCode>
                <c:ptCount val="6"/>
                <c:pt idx="0">
                  <c:v>50.570833333000003</c:v>
                </c:pt>
                <c:pt idx="1">
                  <c:v>50.193333332999998</c:v>
                </c:pt>
                <c:pt idx="2">
                  <c:v>67.398333332999997</c:v>
                </c:pt>
                <c:pt idx="3">
                  <c:v>33.232500000000002</c:v>
                </c:pt>
                <c:pt idx="4">
                  <c:v>33.360833333000002</c:v>
                </c:pt>
                <c:pt idx="5">
                  <c:v>26.786666666999999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BB5-421F-A0B9-E52F610B14FE}"/>
            </c:ext>
          </c:extLst>
        </c:ser>
        <c:ser>
          <c:idx val="1"/>
          <c:order val="1"/>
          <c:tx>
            <c:v>Volunteer barley</c:v>
          </c:tx>
          <c:spPr>
            <a:solidFill>
              <a:schemeClr val="accent2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1BB5-421F-A0B9-E52F610B14FE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1BB5-421F-A0B9-E52F610B14FE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1BB5-421F-A0B9-E52F610B14FE}"/>
              </c:ext>
            </c:extLst>
          </c:dPt>
          <c:cat>
            <c:multiLvlStrRef>
              <c:f>[Covercrop_coverage_18.xlsx]radish!$A$2:$C$7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</c:v>
                  </c:pt>
                  <c:pt idx="1">
                    <c:v>R3</c:v>
                  </c:pt>
                  <c:pt idx="2">
                    <c:v>R3</c:v>
                  </c:pt>
                  <c:pt idx="3">
                    <c:v>R3</c:v>
                  </c:pt>
                  <c:pt idx="4">
                    <c:v>R3</c:v>
                  </c:pt>
                  <c:pt idx="5">
                    <c:v>R3</c:v>
                  </c:pt>
                </c:lvl>
              </c:multiLvlStrCache>
            </c:multiLvlStrRef>
          </c:cat>
          <c:val>
            <c:numRef>
              <c:f>[Covercrop_coverage_18.xlsx]radish!$E$2:$E$7</c:f>
              <c:numCache>
                <c:formatCode>General</c:formatCode>
                <c:ptCount val="6"/>
                <c:pt idx="0">
                  <c:v>22.089166667000001</c:v>
                </c:pt>
                <c:pt idx="1">
                  <c:v>23.366666667000001</c:v>
                </c:pt>
                <c:pt idx="2">
                  <c:v>12.4925</c:v>
                </c:pt>
                <c:pt idx="3">
                  <c:v>37.29</c:v>
                </c:pt>
                <c:pt idx="4">
                  <c:v>40.685833332999998</c:v>
                </c:pt>
                <c:pt idx="5">
                  <c:v>49.408333333000002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1BB5-421F-A0B9-E52F610B14FE}"/>
            </c:ext>
          </c:extLst>
        </c:ser>
        <c:ser>
          <c:idx val="2"/>
          <c:order val="2"/>
          <c:tx>
            <c:v>Weeds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multiLvlStrRef>
              <c:f>[Covercrop_coverage_18.xlsx]radish!$A$2:$C$7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</c:v>
                  </c:pt>
                  <c:pt idx="1">
                    <c:v>R3</c:v>
                  </c:pt>
                  <c:pt idx="2">
                    <c:v>R3</c:v>
                  </c:pt>
                  <c:pt idx="3">
                    <c:v>R3</c:v>
                  </c:pt>
                  <c:pt idx="4">
                    <c:v>R3</c:v>
                  </c:pt>
                  <c:pt idx="5">
                    <c:v>R3</c:v>
                  </c:pt>
                </c:lvl>
              </c:multiLvlStrCache>
            </c:multiLvlStrRef>
          </c:cat>
          <c:val>
            <c:numRef>
              <c:f>[Covercrop_coverage_18.xlsx]radish!$F$2:$F$7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0.78500000000000003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BB5-421F-A0B9-E52F610B14FE}"/>
            </c:ext>
          </c:extLst>
        </c:ser>
        <c:ser>
          <c:idx val="3"/>
          <c:order val="3"/>
          <c:tx>
            <c:v>Bare soil</c:v>
          </c:tx>
          <c:spPr>
            <a:solidFill>
              <a:srgbClr val="663300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1BB5-421F-A0B9-E52F610B14FE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1BB5-421F-A0B9-E52F610B14FE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1BB5-421F-A0B9-E52F610B14FE}"/>
              </c:ext>
            </c:extLst>
          </c:dPt>
          <c:cat>
            <c:multiLvlStrRef>
              <c:f>[Covercrop_coverage_18.xlsx]radish!$A$2:$C$7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</c:v>
                  </c:pt>
                  <c:pt idx="1">
                    <c:v>R3</c:v>
                  </c:pt>
                  <c:pt idx="2">
                    <c:v>R3</c:v>
                  </c:pt>
                  <c:pt idx="3">
                    <c:v>R3</c:v>
                  </c:pt>
                  <c:pt idx="4">
                    <c:v>R3</c:v>
                  </c:pt>
                  <c:pt idx="5">
                    <c:v>R3</c:v>
                  </c:pt>
                </c:lvl>
              </c:multiLvlStrCache>
            </c:multiLvlStrRef>
          </c:cat>
          <c:val>
            <c:numRef>
              <c:f>[Covercrop_coverage_18.xlsx]radish!$G$2:$G$7</c:f>
              <c:numCache>
                <c:formatCode>General</c:formatCode>
                <c:ptCount val="6"/>
                <c:pt idx="0">
                  <c:v>27.343333333</c:v>
                </c:pt>
                <c:pt idx="1">
                  <c:v>26.441666667</c:v>
                </c:pt>
                <c:pt idx="2">
                  <c:v>20.110833332999999</c:v>
                </c:pt>
                <c:pt idx="3">
                  <c:v>29.479166667000001</c:v>
                </c:pt>
                <c:pt idx="4">
                  <c:v>25.956666667</c:v>
                </c:pt>
                <c:pt idx="5">
                  <c:v>20.213333333000001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1BB5-421F-A0B9-E52F610B14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79671088"/>
        <c:axId val="579676664"/>
      </c:barChart>
      <c:catAx>
        <c:axId val="579671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579676664"/>
        <c:crosses val="autoZero"/>
        <c:auto val="1"/>
        <c:lblAlgn val="ctr"/>
        <c:lblOffset val="100"/>
        <c:noMultiLvlLbl val="0"/>
      </c:catAx>
      <c:valAx>
        <c:axId val="579676664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>
                    <a:solidFill>
                      <a:schemeClr val="tx1"/>
                    </a:solidFill>
                  </a:rPr>
                  <a:t>Coverage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579671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solidFill>
                  <a:schemeClr val="tx1"/>
                </a:solidFill>
              </a:rPr>
              <a:t>Cover</a:t>
            </a:r>
            <a:r>
              <a:rPr lang="en-GB" baseline="0">
                <a:solidFill>
                  <a:schemeClr val="tx1"/>
                </a:solidFill>
              </a:rPr>
              <a:t> crop: ryegrass + red clover</a:t>
            </a:r>
            <a:endParaRPr lang="en-GB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Lolium</c:v>
          </c:tx>
          <c:spPr>
            <a:solidFill>
              <a:schemeClr val="accent1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FFA-4C47-BEE9-63981DC00938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FFA-4C47-BEE9-63981DC00938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FFA-4C47-BEE9-63981DC00938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FFA-4C47-BEE9-63981DC00938}"/>
              </c:ext>
            </c:extLst>
          </c:dPt>
          <c:cat>
            <c:multiLvlStrRef>
              <c:f>[Covercrop_coverage_18.xlsx]radish!$A$17:$B$25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</c:multiLvlStrCache>
            </c:multiLvlStrRef>
          </c:cat>
          <c:val>
            <c:numRef>
              <c:f>[Covercrop_coverage_18.xlsx]radish!$C$17:$C$25</c:f>
              <c:numCache>
                <c:formatCode>General</c:formatCode>
                <c:ptCount val="9"/>
                <c:pt idx="0">
                  <c:v>18.190416667000001</c:v>
                </c:pt>
                <c:pt idx="1">
                  <c:v>27.276666667000001</c:v>
                </c:pt>
                <c:pt idx="2">
                  <c:v>14.501666667</c:v>
                </c:pt>
                <c:pt idx="3">
                  <c:v>1.4483333332999999</c:v>
                </c:pt>
                <c:pt idx="4">
                  <c:v>0.39041666670000003</c:v>
                </c:pt>
                <c:pt idx="5">
                  <c:v>1.7283333332999999</c:v>
                </c:pt>
                <c:pt idx="6">
                  <c:v>2.9591666666999998</c:v>
                </c:pt>
                <c:pt idx="7">
                  <c:v>0.58625000000000005</c:v>
                </c:pt>
                <c:pt idx="8">
                  <c:v>1.5687500000000001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FFA-4C47-BEE9-63981DC00938}"/>
            </c:ext>
          </c:extLst>
        </c:ser>
        <c:ser>
          <c:idx val="1"/>
          <c:order val="1"/>
          <c:tx>
            <c:v>Clover</c:v>
          </c:tx>
          <c:spPr>
            <a:solidFill>
              <a:srgbClr val="0000FF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0000FF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FFA-4C47-BEE9-63981DC00938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0000FF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FFA-4C47-BEE9-63981DC00938}"/>
              </c:ext>
            </c:extLst>
          </c:dPt>
          <c:cat>
            <c:multiLvlStrRef>
              <c:f>[Covercrop_coverage_18.xlsx]radish!$A$17:$B$25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</c:multiLvlStrCache>
            </c:multiLvlStrRef>
          </c:cat>
          <c:val>
            <c:numRef>
              <c:f>[Covercrop_coverage_18.xlsx]radish!$D$17:$D$25</c:f>
              <c:numCache>
                <c:formatCode>General</c:formatCode>
                <c:ptCount val="9"/>
                <c:pt idx="0">
                  <c:v>1.6041666667000001</c:v>
                </c:pt>
                <c:pt idx="1">
                  <c:v>4.7304166667000001</c:v>
                </c:pt>
                <c:pt idx="2">
                  <c:v>0.35499999999999998</c:v>
                </c:pt>
                <c:pt idx="3">
                  <c:v>2.1937500000000001</c:v>
                </c:pt>
                <c:pt idx="4">
                  <c:v>1.4675</c:v>
                </c:pt>
                <c:pt idx="5">
                  <c:v>0.19541666669999999</c:v>
                </c:pt>
                <c:pt idx="6">
                  <c:v>0.2329166667</c:v>
                </c:pt>
                <c:pt idx="7">
                  <c:v>0</c:v>
                </c:pt>
                <c:pt idx="8">
                  <c:v>0.45583333329999998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8FFA-4C47-BEE9-63981DC00938}"/>
            </c:ext>
          </c:extLst>
        </c:ser>
        <c:ser>
          <c:idx val="2"/>
          <c:order val="2"/>
          <c:tx>
            <c:v>Volunteer barley</c:v>
          </c:tx>
          <c:spPr>
            <a:solidFill>
              <a:schemeClr val="accent2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8FFA-4C47-BEE9-63981DC00938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8FFA-4C47-BEE9-63981DC00938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8FFA-4C47-BEE9-63981DC00938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8FFA-4C47-BEE9-63981DC00938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8FFA-4C47-BEE9-63981DC00938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8FFA-4C47-BEE9-63981DC00938}"/>
              </c:ext>
            </c:extLst>
          </c:dPt>
          <c:cat>
            <c:multiLvlStrRef>
              <c:f>[Covercrop_coverage_18.xlsx]radish!$A$17:$B$25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</c:multiLvlStrCache>
            </c:multiLvlStrRef>
          </c:cat>
          <c:val>
            <c:numRef>
              <c:f>[Covercrop_coverage_18.xlsx]radish!$E$17:$E$25</c:f>
              <c:numCache>
                <c:formatCode>General</c:formatCode>
                <c:ptCount val="9"/>
                <c:pt idx="0">
                  <c:v>58.884583333000002</c:v>
                </c:pt>
                <c:pt idx="1">
                  <c:v>47.562916667000003</c:v>
                </c:pt>
                <c:pt idx="2">
                  <c:v>59.224583332999998</c:v>
                </c:pt>
                <c:pt idx="3">
                  <c:v>68.933333332999993</c:v>
                </c:pt>
                <c:pt idx="4">
                  <c:v>68.310416666999998</c:v>
                </c:pt>
                <c:pt idx="5">
                  <c:v>74.285416667000007</c:v>
                </c:pt>
                <c:pt idx="6">
                  <c:v>74.587500000000006</c:v>
                </c:pt>
                <c:pt idx="7">
                  <c:v>75.321250000000006</c:v>
                </c:pt>
                <c:pt idx="8">
                  <c:v>79.707083333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8FFA-4C47-BEE9-63981DC00938}"/>
            </c:ext>
          </c:extLst>
        </c:ser>
        <c:ser>
          <c:idx val="3"/>
          <c:order val="3"/>
          <c:tx>
            <c:v>Weeds</c:v>
          </c:tx>
          <c:spPr>
            <a:solidFill>
              <a:srgbClr val="009900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C-8FFA-4C47-BEE9-63981DC00938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E-8FFA-4C47-BEE9-63981DC00938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0-8FFA-4C47-BEE9-63981DC00938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2-8FFA-4C47-BEE9-63981DC00938}"/>
              </c:ext>
            </c:extLst>
          </c:dPt>
          <c:cat>
            <c:multiLvlStrRef>
              <c:f>[Covercrop_coverage_18.xlsx]radish!$A$17:$B$25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</c:multiLvlStrCache>
            </c:multiLvlStrRef>
          </c:cat>
          <c:val>
            <c:numRef>
              <c:f>[Covercrop_coverage_18.xlsx]radish!$F$17:$F$25</c:f>
              <c:numCache>
                <c:formatCode>General</c:formatCode>
                <c:ptCount val="9"/>
                <c:pt idx="0">
                  <c:v>0.5625</c:v>
                </c:pt>
                <c:pt idx="1">
                  <c:v>1.6587499999999999</c:v>
                </c:pt>
                <c:pt idx="2">
                  <c:v>6.7554166667000004</c:v>
                </c:pt>
                <c:pt idx="3">
                  <c:v>0.69625000000000004</c:v>
                </c:pt>
                <c:pt idx="4">
                  <c:v>0.32250000000000001</c:v>
                </c:pt>
                <c:pt idx="5">
                  <c:v>0.52083333330000003</c:v>
                </c:pt>
                <c:pt idx="6">
                  <c:v>0.33750000000000002</c:v>
                </c:pt>
                <c:pt idx="7">
                  <c:v>2.0616666666999999</c:v>
                </c:pt>
                <c:pt idx="8">
                  <c:v>0.32541666670000002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3-8FFA-4C47-BEE9-63981DC00938}"/>
            </c:ext>
          </c:extLst>
        </c:ser>
        <c:ser>
          <c:idx val="4"/>
          <c:order val="4"/>
          <c:tx>
            <c:v>Bare soil</c:v>
          </c:tx>
          <c:spPr>
            <a:solidFill>
              <a:srgbClr val="663300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8FFA-4C47-BEE9-63981DC00938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8FFA-4C47-BEE9-63981DC00938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9-8FFA-4C47-BEE9-63981DC00938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B-8FFA-4C47-BEE9-63981DC00938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D-8FFA-4C47-BEE9-63981DC00938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F-8FFA-4C47-BEE9-63981DC00938}"/>
              </c:ext>
            </c:extLst>
          </c:dPt>
          <c:cat>
            <c:multiLvlStrRef>
              <c:f>[Covercrop_coverage_18.xlsx]radish!$A$17:$B$25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</c:multiLvlStrCache>
            </c:multiLvlStrRef>
          </c:cat>
          <c:val>
            <c:numRef>
              <c:f>[Covercrop_coverage_18.xlsx]radish!$G$17:$G$25</c:f>
              <c:numCache>
                <c:formatCode>General</c:formatCode>
                <c:ptCount val="9"/>
                <c:pt idx="0">
                  <c:v>20.760833333000001</c:v>
                </c:pt>
                <c:pt idx="1">
                  <c:v>18.773333333</c:v>
                </c:pt>
                <c:pt idx="2">
                  <c:v>19.164999999999999</c:v>
                </c:pt>
                <c:pt idx="3">
                  <c:v>25.395</c:v>
                </c:pt>
                <c:pt idx="4">
                  <c:v>29.510416667000001</c:v>
                </c:pt>
                <c:pt idx="5">
                  <c:v>23.140833333</c:v>
                </c:pt>
                <c:pt idx="6">
                  <c:v>21.885416667000001</c:v>
                </c:pt>
                <c:pt idx="7">
                  <c:v>22.033333333000002</c:v>
                </c:pt>
                <c:pt idx="8">
                  <c:v>17.944166667000001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0-8FFA-4C47-BEE9-63981DC009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7988784"/>
        <c:axId val="387987144"/>
      </c:barChart>
      <c:catAx>
        <c:axId val="387988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387987144"/>
        <c:crosses val="autoZero"/>
        <c:auto val="1"/>
        <c:lblAlgn val="ctr"/>
        <c:lblOffset val="100"/>
        <c:noMultiLvlLbl val="0"/>
      </c:catAx>
      <c:valAx>
        <c:axId val="387987144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>
                    <a:solidFill>
                      <a:schemeClr val="tx1"/>
                    </a:solidFill>
                  </a:rPr>
                  <a:t>Coverage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387988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 baseline="0">
                <a:solidFill>
                  <a:schemeClr val="tx1"/>
                </a:solidFill>
              </a:rPr>
              <a:t>Cover crop: fodder radish </a:t>
            </a:r>
            <a:endParaRPr lang="en-GB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Fodder radish</c:v>
          </c:tx>
          <c:spPr>
            <a:solidFill>
              <a:schemeClr val="accent1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D48-4A30-AAC2-8D26C6AE8EB3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D48-4A30-AAC2-8D26C6AE8EB3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D48-4A30-AAC2-8D26C6AE8EB3}"/>
              </c:ext>
            </c:extLst>
          </c:dPt>
          <c:cat>
            <c:multiLvlStrRef>
              <c:f>[Covercrop_coverage_19.xlsx]radish!$A$2:$C$7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</c:lvl>
              </c:multiLvlStrCache>
            </c:multiLvlStrRef>
          </c:cat>
          <c:val>
            <c:numRef>
              <c:f>[Covercrop_coverage_19.xlsx]radish!$D$2:$D$7</c:f>
              <c:numCache>
                <c:formatCode>General</c:formatCode>
                <c:ptCount val="6"/>
                <c:pt idx="0">
                  <c:v>42.044800000000002</c:v>
                </c:pt>
                <c:pt idx="1">
                  <c:v>39.835799999999999</c:v>
                </c:pt>
                <c:pt idx="2">
                  <c:v>48.102600000000002</c:v>
                </c:pt>
                <c:pt idx="3">
                  <c:v>24.9558</c:v>
                </c:pt>
                <c:pt idx="4">
                  <c:v>19.161899999999999</c:v>
                </c:pt>
                <c:pt idx="5">
                  <c:v>20.296600000000002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D48-4A30-AAC2-8D26C6AE8EB3}"/>
            </c:ext>
          </c:extLst>
        </c:ser>
        <c:ser>
          <c:idx val="1"/>
          <c:order val="1"/>
          <c:tx>
            <c:v>Volunteer barley</c:v>
          </c:tx>
          <c:spPr>
            <a:solidFill>
              <a:schemeClr val="accent2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1D48-4A30-AAC2-8D26C6AE8EB3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1D48-4A30-AAC2-8D26C6AE8EB3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1D48-4A30-AAC2-8D26C6AE8EB3}"/>
              </c:ext>
            </c:extLst>
          </c:dPt>
          <c:cat>
            <c:multiLvlStrRef>
              <c:f>[Covercrop_coverage_19.xlsx]radish!$A$2:$C$7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</c:lvl>
              </c:multiLvlStrCache>
            </c:multiLvlStrRef>
          </c:cat>
          <c:val>
            <c:numRef>
              <c:f>[Covercrop_coverage_19.xlsx]radish!$E$2:$E$7</c:f>
              <c:numCache>
                <c:formatCode>General</c:formatCode>
                <c:ptCount val="6"/>
                <c:pt idx="0">
                  <c:v>18.745799999999999</c:v>
                </c:pt>
                <c:pt idx="1">
                  <c:v>24.195</c:v>
                </c:pt>
                <c:pt idx="2">
                  <c:v>22.315100000000001</c:v>
                </c:pt>
                <c:pt idx="3">
                  <c:v>33.681800000000003</c:v>
                </c:pt>
                <c:pt idx="4">
                  <c:v>40.707799999999999</c:v>
                </c:pt>
                <c:pt idx="5">
                  <c:v>47.839399999999998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1D48-4A30-AAC2-8D26C6AE8EB3}"/>
            </c:ext>
          </c:extLst>
        </c:ser>
        <c:ser>
          <c:idx val="2"/>
          <c:order val="2"/>
          <c:tx>
            <c:v>Weeds</c:v>
          </c:tx>
          <c:spPr>
            <a:solidFill>
              <a:srgbClr val="009900"/>
            </a:solidFill>
            <a:ln>
              <a:solidFill>
                <a:srgbClr val="009900"/>
              </a:solidFill>
            </a:ln>
            <a:effectLst/>
          </c:spPr>
          <c:invertIfNegative val="0"/>
          <c:cat>
            <c:multiLvlStrRef>
              <c:f>[Covercrop_coverage_19.xlsx]radish!$A$2:$C$7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</c:lvl>
              </c:multiLvlStrCache>
            </c:multiLvlStrRef>
          </c:cat>
          <c:val>
            <c:numRef>
              <c:f>[Covercrop_coverage_19.xlsx]radish!$F$2:$F$7</c:f>
              <c:numCache>
                <c:formatCode>General</c:formatCode>
                <c:ptCount val="6"/>
                <c:pt idx="0">
                  <c:v>0</c:v>
                </c:pt>
                <c:pt idx="1">
                  <c:v>0.20161000000000001</c:v>
                </c:pt>
                <c:pt idx="2">
                  <c:v>0.45779999999999998</c:v>
                </c:pt>
                <c:pt idx="3">
                  <c:v>1.7137800000000001</c:v>
                </c:pt>
                <c:pt idx="4">
                  <c:v>0.66361000000000003</c:v>
                </c:pt>
                <c:pt idx="5">
                  <c:v>1.6507099999999999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D48-4A30-AAC2-8D26C6AE8EB3}"/>
            </c:ext>
          </c:extLst>
        </c:ser>
        <c:ser>
          <c:idx val="3"/>
          <c:order val="3"/>
          <c:tx>
            <c:v>Bare soil</c:v>
          </c:tx>
          <c:spPr>
            <a:solidFill>
              <a:srgbClr val="663300"/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1D48-4A30-AAC2-8D26C6AE8EB3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1D48-4A30-AAC2-8D26C6AE8EB3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1D48-4A30-AAC2-8D26C6AE8EB3}"/>
              </c:ext>
            </c:extLst>
          </c:dPt>
          <c:cat>
            <c:multiLvlStrRef>
              <c:f>[Covercrop_coverage_19.xlsx]radish!$A$2:$C$7</c:f>
              <c:multiLvlStrCache>
                <c:ptCount val="6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</c:lvl>
              </c:multiLvlStrCache>
            </c:multiLvlStrRef>
          </c:cat>
          <c:val>
            <c:numRef>
              <c:f>[Covercrop_coverage_19.xlsx]radish!$G$2:$G$7</c:f>
              <c:numCache>
                <c:formatCode>General</c:formatCode>
                <c:ptCount val="6"/>
                <c:pt idx="0">
                  <c:v>38.076300000000003</c:v>
                </c:pt>
                <c:pt idx="1">
                  <c:v>33.611800000000002</c:v>
                </c:pt>
                <c:pt idx="2">
                  <c:v>27.600899999999999</c:v>
                </c:pt>
                <c:pt idx="3">
                  <c:v>39.057499999999997</c:v>
                </c:pt>
                <c:pt idx="4">
                  <c:v>34.812600000000003</c:v>
                </c:pt>
                <c:pt idx="5">
                  <c:v>29.6904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1D48-4A30-AAC2-8D26C6AE8E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79671088"/>
        <c:axId val="579676664"/>
      </c:barChart>
      <c:catAx>
        <c:axId val="579671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579676664"/>
        <c:crosses val="autoZero"/>
        <c:auto val="1"/>
        <c:lblAlgn val="ctr"/>
        <c:lblOffset val="100"/>
        <c:noMultiLvlLbl val="0"/>
      </c:catAx>
      <c:valAx>
        <c:axId val="579676664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>
                    <a:solidFill>
                      <a:schemeClr val="tx1"/>
                    </a:solidFill>
                  </a:rPr>
                  <a:t>Coverage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579671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solidFill>
                  <a:schemeClr val="tx1"/>
                </a:solidFill>
              </a:rPr>
              <a:t>Cover</a:t>
            </a:r>
            <a:r>
              <a:rPr lang="en-GB" baseline="0">
                <a:solidFill>
                  <a:schemeClr val="tx1"/>
                </a:solidFill>
              </a:rPr>
              <a:t> crop: ryegrass + red clover</a:t>
            </a:r>
            <a:endParaRPr lang="en-GB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Lolium</c:v>
          </c:tx>
          <c:spPr>
            <a:solidFill>
              <a:schemeClr val="accent1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E5-402F-AF1A-B64A5AD58CB0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E5-402F-AF1A-B64A5AD58CB0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9E5-402F-AF1A-B64A5AD58CB0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9E5-402F-AF1A-B64A5AD58CB0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chemeClr val="accent1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9E5-402F-AF1A-B64A5AD58CB0}"/>
              </c:ext>
            </c:extLst>
          </c:dPt>
          <c:cat>
            <c:multiLvlStrRef>
              <c:f>[Covercrop_coverage_19.xlsx]radish!$A$9:$C$17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  <c:pt idx="6">
                    <c:v>R3/R4</c:v>
                  </c:pt>
                  <c:pt idx="7">
                    <c:v>R3/R4</c:v>
                  </c:pt>
                  <c:pt idx="8">
                    <c:v>R3/R4</c:v>
                  </c:pt>
                </c:lvl>
              </c:multiLvlStrCache>
            </c:multiLvlStrRef>
          </c:cat>
          <c:val>
            <c:numRef>
              <c:f>[Covercrop_coverage_19.xlsx]radish!$D$9:$D$17</c:f>
              <c:numCache>
                <c:formatCode>General</c:formatCode>
                <c:ptCount val="9"/>
                <c:pt idx="0">
                  <c:v>59.686599999999999</c:v>
                </c:pt>
                <c:pt idx="1">
                  <c:v>36.323599999999999</c:v>
                </c:pt>
                <c:pt idx="2">
                  <c:v>41.2956</c:v>
                </c:pt>
                <c:pt idx="3">
                  <c:v>18.0305</c:v>
                </c:pt>
                <c:pt idx="4">
                  <c:v>18.2926</c:v>
                </c:pt>
                <c:pt idx="5">
                  <c:v>16.5718</c:v>
                </c:pt>
                <c:pt idx="6">
                  <c:v>2.4277600000000001</c:v>
                </c:pt>
                <c:pt idx="7">
                  <c:v>2.5126900000000001</c:v>
                </c:pt>
                <c:pt idx="8">
                  <c:v>6.6844599999999996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9E5-402F-AF1A-B64A5AD58CB0}"/>
            </c:ext>
          </c:extLst>
        </c:ser>
        <c:ser>
          <c:idx val="1"/>
          <c:order val="1"/>
          <c:tx>
            <c:v>Clover</c:v>
          </c:tx>
          <c:spPr>
            <a:solidFill>
              <a:srgbClr val="0000FF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0000FF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A9E5-402F-AF1A-B64A5AD58CB0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0000FF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A9E5-402F-AF1A-B64A5AD58CB0}"/>
              </c:ext>
            </c:extLst>
          </c:dPt>
          <c:cat>
            <c:multiLvlStrRef>
              <c:f>[Covercrop_coverage_19.xlsx]radish!$A$9:$C$17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  <c:pt idx="6">
                    <c:v>R3/R4</c:v>
                  </c:pt>
                  <c:pt idx="7">
                    <c:v>R3/R4</c:v>
                  </c:pt>
                  <c:pt idx="8">
                    <c:v>R3/R4</c:v>
                  </c:pt>
                </c:lvl>
              </c:multiLvlStrCache>
            </c:multiLvlStrRef>
          </c:cat>
          <c:val>
            <c:numRef>
              <c:f>[Covercrop_coverage_19.xlsx]radish!$E$9:$E$17</c:f>
              <c:numCache>
                <c:formatCode>General</c:formatCode>
                <c:ptCount val="9"/>
                <c:pt idx="0">
                  <c:v>12.0009</c:v>
                </c:pt>
                <c:pt idx="1">
                  <c:v>14.7103</c:v>
                </c:pt>
                <c:pt idx="2">
                  <c:v>7.4960000000000004</c:v>
                </c:pt>
                <c:pt idx="3">
                  <c:v>4.1228999999999996</c:v>
                </c:pt>
                <c:pt idx="4">
                  <c:v>1.1366000000000001</c:v>
                </c:pt>
                <c:pt idx="5">
                  <c:v>1.7116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A9E5-402F-AF1A-B64A5AD58CB0}"/>
            </c:ext>
          </c:extLst>
        </c:ser>
        <c:ser>
          <c:idx val="2"/>
          <c:order val="2"/>
          <c:tx>
            <c:v>Volunteer barley</c:v>
          </c:tx>
          <c:spPr>
            <a:solidFill>
              <a:schemeClr val="accent2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A9E5-402F-AF1A-B64A5AD58CB0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A9E5-402F-AF1A-B64A5AD58CB0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A9E5-402F-AF1A-B64A5AD58CB0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A9E5-402F-AF1A-B64A5AD58CB0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A9E5-402F-AF1A-B64A5AD58CB0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chemeClr val="accent2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A9E5-402F-AF1A-B64A5AD58CB0}"/>
              </c:ext>
            </c:extLst>
          </c:dPt>
          <c:cat>
            <c:multiLvlStrRef>
              <c:f>[Covercrop_coverage_19.xlsx]radish!$A$9:$C$17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  <c:pt idx="6">
                    <c:v>R3/R4</c:v>
                  </c:pt>
                  <c:pt idx="7">
                    <c:v>R3/R4</c:v>
                  </c:pt>
                  <c:pt idx="8">
                    <c:v>R3/R4</c:v>
                  </c:pt>
                </c:lvl>
              </c:multiLvlStrCache>
            </c:multiLvlStrRef>
          </c:cat>
          <c:val>
            <c:numRef>
              <c:f>[Covercrop_coverage_19.xlsx]radish!$F$9:$F$17</c:f>
              <c:numCache>
                <c:formatCode>General</c:formatCode>
                <c:ptCount val="9"/>
                <c:pt idx="0">
                  <c:v>16.553000000000001</c:v>
                </c:pt>
                <c:pt idx="1">
                  <c:v>22.962199999999999</c:v>
                </c:pt>
                <c:pt idx="2">
                  <c:v>21.2163</c:v>
                </c:pt>
                <c:pt idx="3">
                  <c:v>46.213000000000001</c:v>
                </c:pt>
                <c:pt idx="4">
                  <c:v>50.581499999999998</c:v>
                </c:pt>
                <c:pt idx="5">
                  <c:v>51.658999999999999</c:v>
                </c:pt>
                <c:pt idx="6">
                  <c:v>43.195599999999999</c:v>
                </c:pt>
                <c:pt idx="7">
                  <c:v>43.5321</c:v>
                </c:pt>
                <c:pt idx="8">
                  <c:v>45.305199999999999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A9E5-402F-AF1A-B64A5AD58CB0}"/>
            </c:ext>
          </c:extLst>
        </c:ser>
        <c:ser>
          <c:idx val="3"/>
          <c:order val="3"/>
          <c:tx>
            <c:v>Weeds</c:v>
          </c:tx>
          <c:spPr>
            <a:solidFill>
              <a:srgbClr val="009900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E-A9E5-402F-AF1A-B64A5AD58CB0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0-A9E5-402F-AF1A-B64A5AD58CB0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2-A9E5-402F-AF1A-B64A5AD58CB0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4-A9E5-402F-AF1A-B64A5AD58CB0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6-A9E5-402F-AF1A-B64A5AD58CB0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rgbClr val="0099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8-A9E5-402F-AF1A-B64A5AD58CB0}"/>
              </c:ext>
            </c:extLst>
          </c:dPt>
          <c:cat>
            <c:multiLvlStrRef>
              <c:f>[Covercrop_coverage_19.xlsx]radish!$A$9:$C$17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  <c:pt idx="6">
                    <c:v>R3/R4</c:v>
                  </c:pt>
                  <c:pt idx="7">
                    <c:v>R3/R4</c:v>
                  </c:pt>
                  <c:pt idx="8">
                    <c:v>R3/R4</c:v>
                  </c:pt>
                </c:lvl>
              </c:multiLvlStrCache>
            </c:multiLvlStrRef>
          </c:cat>
          <c:val>
            <c:numRef>
              <c:f>[Covercrop_coverage_19.xlsx]radish!$G$9:$G$17</c:f>
              <c:numCache>
                <c:formatCode>General</c:formatCode>
                <c:ptCount val="9"/>
                <c:pt idx="0">
                  <c:v>0</c:v>
                </c:pt>
                <c:pt idx="1">
                  <c:v>3.5588799999999998</c:v>
                </c:pt>
                <c:pt idx="2">
                  <c:v>8.7241999999999997</c:v>
                </c:pt>
                <c:pt idx="3">
                  <c:v>2.7553800000000002</c:v>
                </c:pt>
                <c:pt idx="4">
                  <c:v>3.0674999999999999</c:v>
                </c:pt>
                <c:pt idx="5">
                  <c:v>4.5313999999999997</c:v>
                </c:pt>
                <c:pt idx="6">
                  <c:v>13.8756</c:v>
                </c:pt>
                <c:pt idx="7">
                  <c:v>13.8482</c:v>
                </c:pt>
                <c:pt idx="8">
                  <c:v>10.612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9-A9E5-402F-AF1A-B64A5AD58CB0}"/>
            </c:ext>
          </c:extLst>
        </c:ser>
        <c:ser>
          <c:idx val="4"/>
          <c:order val="4"/>
          <c:tx>
            <c:v>Bare soil</c:v>
          </c:tx>
          <c:spPr>
            <a:solidFill>
              <a:srgbClr val="663300"/>
            </a:solidFill>
            <a:ln w="12700">
              <a:solidFill>
                <a:schemeClr val="tx1"/>
              </a:solidFill>
            </a:ln>
            <a:effectLst/>
          </c:spPr>
          <c:invertIfNegative val="0"/>
          <c:dPt>
            <c:idx val="3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B-A9E5-402F-AF1A-B64A5AD58CB0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D-A9E5-402F-AF1A-B64A5AD58CB0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F-A9E5-402F-AF1A-B64A5AD58CB0}"/>
              </c:ext>
            </c:extLst>
          </c:dPt>
          <c:dPt>
            <c:idx val="6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1-A9E5-402F-AF1A-B64A5AD58CB0}"/>
              </c:ext>
            </c:extLst>
          </c:dPt>
          <c:dPt>
            <c:idx val="7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3-A9E5-402F-AF1A-B64A5AD58CB0}"/>
              </c:ext>
            </c:extLst>
          </c:dPt>
          <c:dPt>
            <c:idx val="8"/>
            <c:invertIfNegative val="0"/>
            <c:bubble3D val="0"/>
            <c:spPr>
              <a:pattFill prst="dkHorz">
                <a:fgClr>
                  <a:srgbClr val="663300"/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5-A9E5-402F-AF1A-B64A5AD58CB0}"/>
              </c:ext>
            </c:extLst>
          </c:dPt>
          <c:cat>
            <c:multiLvlStrRef>
              <c:f>[Covercrop_coverage_19.xlsx]radish!$A$9:$C$17</c:f>
              <c:multiLvlStrCache>
                <c:ptCount val="9"/>
                <c:lvl>
                  <c:pt idx="0">
                    <c:v>PRE</c:v>
                  </c:pt>
                  <c:pt idx="1">
                    <c:v>PRE</c:v>
                  </c:pt>
                  <c:pt idx="2">
                    <c:v>PRE</c:v>
                  </c:pt>
                  <c:pt idx="3">
                    <c:v>Post</c:v>
                  </c:pt>
                  <c:pt idx="4">
                    <c:v>Post</c:v>
                  </c:pt>
                  <c:pt idx="5">
                    <c:v>Post</c:v>
                  </c:pt>
                  <c:pt idx="6">
                    <c:v>noCC</c:v>
                  </c:pt>
                  <c:pt idx="7">
                    <c:v>noCC</c:v>
                  </c:pt>
                  <c:pt idx="8">
                    <c:v>noCC</c:v>
                  </c:pt>
                </c:lvl>
                <c:lvl>
                  <c:pt idx="0">
                    <c:v>Plough</c:v>
                  </c:pt>
                  <c:pt idx="1">
                    <c:v>8-10</c:v>
                  </c:pt>
                  <c:pt idx="2">
                    <c:v>Direct</c:v>
                  </c:pt>
                  <c:pt idx="3">
                    <c:v>Plough</c:v>
                  </c:pt>
                  <c:pt idx="4">
                    <c:v>8-10</c:v>
                  </c:pt>
                  <c:pt idx="5">
                    <c:v>Direct</c:v>
                  </c:pt>
                  <c:pt idx="6">
                    <c:v>Plough</c:v>
                  </c:pt>
                  <c:pt idx="7">
                    <c:v>8-10</c:v>
                  </c:pt>
                  <c:pt idx="8">
                    <c:v>Direct</c:v>
                  </c:pt>
                </c:lvl>
                <c:lvl>
                  <c:pt idx="0">
                    <c:v>R3/R4</c:v>
                  </c:pt>
                  <c:pt idx="1">
                    <c:v>R3/R4</c:v>
                  </c:pt>
                  <c:pt idx="2">
                    <c:v>R3/R4</c:v>
                  </c:pt>
                  <c:pt idx="3">
                    <c:v>R3/R4</c:v>
                  </c:pt>
                  <c:pt idx="4">
                    <c:v>R3/R4</c:v>
                  </c:pt>
                  <c:pt idx="5">
                    <c:v>R3/R4</c:v>
                  </c:pt>
                  <c:pt idx="6">
                    <c:v>R3/R4</c:v>
                  </c:pt>
                  <c:pt idx="7">
                    <c:v>R3/R4</c:v>
                  </c:pt>
                  <c:pt idx="8">
                    <c:v>R3/R4</c:v>
                  </c:pt>
                </c:lvl>
              </c:multiLvlStrCache>
            </c:multiLvlStrRef>
          </c:cat>
          <c:val>
            <c:numRef>
              <c:f>[Covercrop_coverage_19.xlsx]radish!$H$9:$H$17</c:f>
              <c:numCache>
                <c:formatCode>General</c:formatCode>
                <c:ptCount val="9"/>
                <c:pt idx="0">
                  <c:v>11.6944</c:v>
                </c:pt>
                <c:pt idx="1">
                  <c:v>22.4451</c:v>
                </c:pt>
                <c:pt idx="2">
                  <c:v>21.267800000000001</c:v>
                </c:pt>
                <c:pt idx="3">
                  <c:v>28.878299999999999</c:v>
                </c:pt>
                <c:pt idx="4">
                  <c:v>26.921800000000001</c:v>
                </c:pt>
                <c:pt idx="5">
                  <c:v>25.526199999999999</c:v>
                </c:pt>
                <c:pt idx="6">
                  <c:v>40.501100000000001</c:v>
                </c:pt>
                <c:pt idx="7">
                  <c:v>40.106999999999999</c:v>
                </c:pt>
                <c:pt idx="8">
                  <c:v>37.071800000000003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6-A9E5-402F-AF1A-B64A5AD58C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7988784"/>
        <c:axId val="387987144"/>
      </c:barChart>
      <c:catAx>
        <c:axId val="387988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387987144"/>
        <c:crosses val="autoZero"/>
        <c:auto val="1"/>
        <c:lblAlgn val="ctr"/>
        <c:lblOffset val="100"/>
        <c:noMultiLvlLbl val="0"/>
      </c:catAx>
      <c:valAx>
        <c:axId val="387987144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>
                    <a:solidFill>
                      <a:schemeClr val="tx1"/>
                    </a:solidFill>
                  </a:rPr>
                  <a:t>Coverage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387988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da-DK" sz="1200">
                <a:solidFill>
                  <a:schemeClr val="tx1"/>
                </a:solidFill>
              </a:rPr>
              <a:t>Weed</a:t>
            </a:r>
            <a:r>
              <a:rPr lang="da-DK" sz="1200" baseline="0">
                <a:solidFill>
                  <a:schemeClr val="tx1"/>
                </a:solidFill>
              </a:rPr>
              <a:t> biomass in grass-clover and fodder radish November 2019</a:t>
            </a:r>
            <a:endParaRPr lang="da-DK" sz="120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7585180884647481"/>
          <c:y val="2.05254515599343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>
        <c:manualLayout>
          <c:layoutTarget val="inner"/>
          <c:xMode val="edge"/>
          <c:yMode val="edge"/>
          <c:x val="0.13864859634481175"/>
          <c:y val="0.15519310086239221"/>
          <c:w val="0.83079574730578043"/>
          <c:h val="0.6791933335919216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5DD-442F-ABE1-89E3CAAEDFA4}"/>
              </c:ext>
            </c:extLst>
          </c:dPt>
          <c:dPt>
            <c:idx val="1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5DD-442F-ABE1-89E3CAAEDFA4}"/>
              </c:ext>
            </c:extLst>
          </c:dPt>
          <c:dPt>
            <c:idx val="2"/>
            <c:invertIfNegative val="0"/>
            <c:bubble3D val="0"/>
            <c:spPr>
              <a:solidFill>
                <a:srgbClr val="C00000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5DD-442F-ABE1-89E3CAAEDFA4}"/>
              </c:ext>
            </c:extLst>
          </c:dPt>
          <c:dPt>
            <c:idx val="3"/>
            <c:invertIfNegative val="0"/>
            <c:bubble3D val="0"/>
            <c:spPr>
              <a:pattFill prst="wdUpDiag">
                <a:fgClr>
                  <a:srgbClr val="C00000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5DD-442F-ABE1-89E3CAAEDFA4}"/>
              </c:ext>
            </c:extLst>
          </c:dPt>
          <c:dLbls>
            <c:dLbl>
              <c:idx val="0"/>
              <c:layout>
                <c:manualLayout>
                  <c:x val="-2.5462668816039986E-17"/>
                  <c:y val="-2.4630541871921183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a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B5DD-442F-ABE1-89E3CAAEDFA4}"/>
                </c:ext>
              </c:extLst>
            </c:dLbl>
            <c:dLbl>
              <c:idx val="1"/>
              <c:layout>
                <c:manualLayout>
                  <c:x val="0"/>
                  <c:y val="-2.0525451559934339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b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B5DD-442F-ABE1-89E3CAAEDFA4}"/>
                </c:ext>
              </c:extLst>
            </c:dLbl>
            <c:dLbl>
              <c:idx val="2"/>
              <c:layout>
                <c:manualLayout>
                  <c:x val="-9.3871590105216537E-17"/>
                  <c:y val="-2.4630541871921145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c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B5DD-442F-ABE1-89E3CAAEDFA4}"/>
                </c:ext>
              </c:extLst>
            </c:dLbl>
            <c:dLbl>
              <c:idx val="3"/>
              <c:layout>
                <c:manualLayout>
                  <c:x val="0"/>
                  <c:y val="-4.1050903119868636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b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7-B5DD-442F-ABE1-89E3CAAEDFA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a-DK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'[Weed_biomass_2019.xlsx]Ark1'!$I$15</c:f>
                <c:numCache>
                  <c:formatCode>General</c:formatCode>
                  <c:ptCount val="1"/>
                  <c:pt idx="0">
                    <c:v>4.2751000000000001</c:v>
                  </c:pt>
                </c:numCache>
              </c:numRef>
            </c:plus>
            <c:minus>
              <c:numRef>
                <c:f>'[Weed_biomass_2019.xlsx]Ark1'!$I$16</c:f>
                <c:numCache>
                  <c:formatCode>General</c:formatCode>
                  <c:ptCount val="1"/>
                  <c:pt idx="0">
                    <c:v>4.2751000000000001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'[Weed_biomass_2019.xlsx]Ark1'!$G$15:$G$18</c:f>
              <c:strCache>
                <c:ptCount val="4"/>
                <c:pt idx="0">
                  <c:v>Grass-clover early</c:v>
                </c:pt>
                <c:pt idx="1">
                  <c:v>Grass-clover late</c:v>
                </c:pt>
                <c:pt idx="2">
                  <c:v>Radish early</c:v>
                </c:pt>
                <c:pt idx="3">
                  <c:v>Radish late</c:v>
                </c:pt>
              </c:strCache>
            </c:strRef>
          </c:cat>
          <c:val>
            <c:numRef>
              <c:f>'[Weed_biomass_2019.xlsx]Ark1'!$H$15:$H$18</c:f>
              <c:numCache>
                <c:formatCode>General</c:formatCode>
                <c:ptCount val="4"/>
                <c:pt idx="0">
                  <c:v>37.153799999999997</c:v>
                </c:pt>
                <c:pt idx="1">
                  <c:v>76.244600000000005</c:v>
                </c:pt>
                <c:pt idx="2">
                  <c:v>55.055799999999998</c:v>
                </c:pt>
                <c:pt idx="3">
                  <c:v>69.651700000000005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5DD-442F-ABE1-89E3CAAEDFA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0352256"/>
        <c:axId val="170350592"/>
      </c:barChart>
      <c:catAx>
        <c:axId val="170352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70350592"/>
        <c:crossesAt val="0"/>
        <c:auto val="1"/>
        <c:lblAlgn val="ctr"/>
        <c:lblOffset val="100"/>
        <c:noMultiLvlLbl val="0"/>
      </c:catAx>
      <c:valAx>
        <c:axId val="17035059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a-DK" sz="1100">
                    <a:solidFill>
                      <a:schemeClr val="tx1"/>
                    </a:solidFill>
                  </a:rPr>
                  <a:t>Weed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 biomass (g m</a:t>
                </a:r>
                <a:r>
                  <a:rPr lang="da-DK" sz="1100" baseline="30000">
                    <a:solidFill>
                      <a:schemeClr val="tx1"/>
                    </a:solidFill>
                  </a:rPr>
                  <a:t>-2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)</a:t>
                </a:r>
                <a:endParaRPr lang="da-DK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3.0555555555555555E-2"/>
              <c:y val="0.282700115071822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7035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da-DK">
                <a:solidFill>
                  <a:schemeClr val="tx1"/>
                </a:solidFill>
              </a:rPr>
              <a:t>Thistle</a:t>
            </a:r>
            <a:r>
              <a:rPr lang="da-DK" baseline="0">
                <a:solidFill>
                  <a:schemeClr val="tx1"/>
                </a:solidFill>
              </a:rPr>
              <a:t> in faba bean</a:t>
            </a:r>
            <a:endParaRPr lang="da-DK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a-DK"/>
        </a:p>
      </c:txPr>
    </c:title>
    <c:autoTitleDeleted val="0"/>
    <c:plotArea>
      <c:layout>
        <c:manualLayout>
          <c:layoutTarget val="inner"/>
          <c:xMode val="edge"/>
          <c:yMode val="edge"/>
          <c:x val="0.1373768570190862"/>
          <c:y val="7.8467818388373106E-2"/>
          <c:w val="0.8197106235506969"/>
          <c:h val="0.72876248677870492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triangle"/>
            <c:size val="7"/>
            <c:spPr>
              <a:noFill/>
              <a:ln w="9525">
                <a:solidFill>
                  <a:schemeClr val="tx1"/>
                </a:solidFill>
              </a:ln>
              <a:effectLst/>
            </c:spPr>
          </c:marker>
          <c:trendline>
            <c:spPr>
              <a:ln w="12700" cap="rnd">
                <a:solidFill>
                  <a:schemeClr val="tx1"/>
                </a:solidFill>
                <a:prstDash val="solid"/>
              </a:ln>
              <a:effectLst/>
            </c:spPr>
            <c:trendlineType val="exp"/>
            <c:dispRSqr val="0"/>
            <c:dispEq val="0"/>
          </c:trendline>
          <c:xVal>
            <c:numRef>
              <c:f>'[Thistle_versus_yield_20.xlsx]Ark1'!$H$4:$H$15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10</c:v>
                </c:pt>
                <c:pt idx="3">
                  <c:v>1.3332999999999999</c:v>
                </c:pt>
                <c:pt idx="4">
                  <c:v>18.833300000000001</c:v>
                </c:pt>
                <c:pt idx="5">
                  <c:v>5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</c:v>
                </c:pt>
                <c:pt idx="10">
                  <c:v>0.5</c:v>
                </c:pt>
                <c:pt idx="11">
                  <c:v>2.1667000000000001</c:v>
                </c:pt>
              </c:numCache>
            </c:numRef>
          </c:xVal>
          <c:yVal>
            <c:numRef>
              <c:f>'[Thistle_versus_yield_20.xlsx]Ark1'!$I$4:$I$15</c:f>
              <c:numCache>
                <c:formatCode>General</c:formatCode>
                <c:ptCount val="12"/>
                <c:pt idx="0">
                  <c:v>4.1509499999999999</c:v>
                </c:pt>
                <c:pt idx="1">
                  <c:v>4.0190000000000001</c:v>
                </c:pt>
                <c:pt idx="2">
                  <c:v>3.52976</c:v>
                </c:pt>
                <c:pt idx="3">
                  <c:v>4.0640200000000002</c:v>
                </c:pt>
                <c:pt idx="4">
                  <c:v>3.1821100000000002</c:v>
                </c:pt>
                <c:pt idx="5">
                  <c:v>3.9627500000000002</c:v>
                </c:pt>
                <c:pt idx="6">
                  <c:v>4.4542400000000004</c:v>
                </c:pt>
                <c:pt idx="7">
                  <c:v>3.99777</c:v>
                </c:pt>
                <c:pt idx="8">
                  <c:v>4.4448400000000001</c:v>
                </c:pt>
                <c:pt idx="9">
                  <c:v>4.0822799999999999</c:v>
                </c:pt>
                <c:pt idx="10">
                  <c:v>4.6657599999999997</c:v>
                </c:pt>
                <c:pt idx="11">
                  <c:v>4.3296799999999998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A14-46F8-BFF1-9658B21A76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921087"/>
        <c:axId val="134918175"/>
      </c:scatterChart>
      <c:valAx>
        <c:axId val="1349210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a-DK" sz="1100">
                    <a:solidFill>
                      <a:schemeClr val="tx1"/>
                    </a:solidFill>
                  </a:rPr>
                  <a:t>Density of </a:t>
                </a:r>
                <a:r>
                  <a:rPr lang="da-DK" sz="1100" i="1">
                    <a:solidFill>
                      <a:schemeClr val="tx1"/>
                    </a:solidFill>
                  </a:rPr>
                  <a:t>Cirsium</a:t>
                </a:r>
                <a:r>
                  <a:rPr lang="da-DK" sz="1100" i="1" baseline="0">
                    <a:solidFill>
                      <a:schemeClr val="tx1"/>
                    </a:solidFill>
                  </a:rPr>
                  <a:t> arvense 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(shoot m</a:t>
                </a:r>
                <a:r>
                  <a:rPr lang="da-DK" sz="1100" baseline="30000">
                    <a:solidFill>
                      <a:schemeClr val="tx1"/>
                    </a:solidFill>
                  </a:rPr>
                  <a:t>-2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)</a:t>
                </a:r>
                <a:endParaRPr lang="da-DK" sz="110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34918175"/>
        <c:crosses val="autoZero"/>
        <c:crossBetween val="midCat"/>
      </c:valAx>
      <c:valAx>
        <c:axId val="134918175"/>
        <c:scaling>
          <c:orientation val="minMax"/>
          <c:min val="3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a-DK" sz="1100">
                    <a:solidFill>
                      <a:schemeClr val="tx1"/>
                    </a:solidFill>
                  </a:rPr>
                  <a:t>Grain yield of faba bean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 (t ha</a:t>
                </a:r>
                <a:r>
                  <a:rPr lang="da-DK" sz="1100" baseline="30000">
                    <a:solidFill>
                      <a:schemeClr val="tx1"/>
                    </a:solidFill>
                  </a:rPr>
                  <a:t>-1</a:t>
                </a:r>
                <a:r>
                  <a:rPr lang="da-DK" sz="1100" baseline="0">
                    <a:solidFill>
                      <a:schemeClr val="tx1"/>
                    </a:solidFill>
                  </a:rPr>
                  <a:t>)</a:t>
                </a:r>
                <a:endParaRPr lang="da-DK" sz="110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2.2222222222222223E-2"/>
              <c:y val="0.175023330417031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a-DK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a-DK"/>
          </a:p>
        </c:txPr>
        <c:crossAx val="13492108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a-D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4A7F6-BAE3-687B-62CA-C192C80F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36C30D48-8CFC-4C55-F091-821CD2FDDF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8B6E28D-B77C-0482-22A2-C33D3284D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2196BCC-6FEC-AA4D-F42A-CA08DAEE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9404535-5106-0176-941F-1953B7EBA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5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D9124-1200-3F86-FD86-79B13F63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EB6114EE-4A6D-06C9-AAC6-FEBD6075C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8DD3D05-FEA7-FBB1-F206-4BDE1AA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39A3A49-885F-58BB-0090-4F72851A6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2567986-1643-59E9-D212-3B9165C80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70841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24FFC0A0-85AF-CE05-83A7-10737685B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1E2F3E2-EB93-5E0D-6C51-7C724C703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A6A1CE8-CD7E-1494-B1D9-49812E63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D8FDD15-ADFA-9B75-5765-F46BDA4C5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E55E9C1-FE84-B3F9-E2C1-B2F673D9C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4196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90A8C-9A35-6CA0-D849-CCA8C7F14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C8CAE65-B768-99A5-98B0-0C96385A6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93B59DB-CD65-88C4-F58D-D0CCB1375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C8B62C5-0900-F428-0D52-7E394DCB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8DB4F1F-893B-1B15-38CE-604C98CCE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85621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56D4B7-AE78-E0FC-6CB4-F3A40233E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E2799349-F123-8453-AB26-E6730B10F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7A50DB0-9A6E-F700-1D6B-1779ABE5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A2DF14F-83FB-E814-2B99-94551A063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C2FB624-96D5-15FD-012A-0FE901C5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63041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5E26A-0C83-632D-31BC-85E39930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928A3FE-7E14-1FC2-D53F-322F5693E4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0ADD4659-8F9D-4BBB-A0A2-843F8B623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F2D11426-83F5-2E7C-4C62-3D2EA018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6DF165F0-D3F7-44D4-0DA7-7251ABB1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5292065-8215-B641-8E58-F94EFBA15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72413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A7F7A-4A8B-7783-8A79-7DD724AD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EC64B52-E575-0576-42F6-90262EB72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7281F49D-E887-0B00-EF9C-29B8A884D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1E81E6C-ED30-6266-A12C-EC82ACBCF0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7EC4CDD3-3DBB-BB01-2665-04565FBEF2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FCD53E0F-A086-9082-5560-9E1D23E99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33563A07-BA35-5DAE-FAAC-21CD17573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1E9176F-F5D3-EE1F-F6AC-F9840A94F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3113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4ECE6A-204D-AE98-2457-2A0799975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B8E012C-CBA9-5DAB-B0F0-F1427620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9C3064C-ED98-C96E-B7C4-1092BC37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10D391EC-6DB2-806A-34EE-67DFF00D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6593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851CF6C5-216E-9CB7-66C0-A73B3967E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115CE0EB-8CBB-30BC-EAB5-8992659A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37371680-B152-9CAC-F322-3E89213BC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6954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DB18BC-2A2B-DCE5-F4C9-0C272A8D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418B724-4E19-BDCA-622E-3F5645ED1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43FE86B1-983D-D8BE-0AA0-740FF446D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9175776-0843-478F-6ACB-ABD03B17A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9007906B-3853-5B23-ADDB-DD8AF39F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5BA7035-6E1A-250E-EC87-4A725555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333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77AC7-6FB4-3AF5-227A-F59C96EE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2BF33EB8-0E0D-1B9C-D577-8E9C6375D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D89543C-BED4-E303-6F1B-EE907C5ED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FDA3FB27-7616-C2FC-C703-BB2EE2F4A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9EB73B58-8265-6749-5F3D-5A7F0A485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64D6DC36-E0C6-D3EB-295A-5AE492049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925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3F1DF7CC-18BD-3DA8-6029-FAC5676A8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E222C8C-FB3D-12E6-FB97-5E8770007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39316F2-888E-7E9C-66F2-9B52E7899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139AEC-D30B-4DE3-9610-D3FE45854A5A}" type="datetimeFigureOut">
              <a:rPr lang="da-DK" smtClean="0"/>
              <a:t>25-03-2024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3D232BF-5849-ABFA-F275-9B79D3D15D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8CFEC9C-BC44-4A7D-DB2A-88DA63CF5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E9F0D1-D6ED-4EA6-8680-2A5128B4CF2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69229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felt 4">
            <a:extLst>
              <a:ext uri="{FF2B5EF4-FFF2-40B4-BE49-F238E27FC236}">
                <a16:creationId xmlns:a16="http://schemas.microsoft.com/office/drawing/2014/main" id="{9D036FC8-2F35-CF1D-6341-162F8D726834}"/>
              </a:ext>
            </a:extLst>
          </p:cNvPr>
          <p:cNvSpPr txBox="1"/>
          <p:nvPr/>
        </p:nvSpPr>
        <p:spPr>
          <a:xfrm>
            <a:off x="1222310" y="867746"/>
            <a:ext cx="992777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661795" indent="-1661795">
              <a:tabLst>
                <a:tab pos="1890395" algn="l"/>
              </a:tabLst>
            </a:pPr>
            <a:r>
              <a:rPr lang="da-DK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Factors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da-DK" sz="24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Straw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</a:p>
          <a:p>
            <a:pPr marL="2171700" lvl="4" indent="-342900">
              <a:buFont typeface="Times New Roman" panose="02020603050405020304" pitchFamily="18" charset="0"/>
              <a:buChar char="–"/>
            </a:pP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Rotation 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R3 no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straw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171700" lvl="4" indent="-342900">
              <a:buFont typeface="Times New Roman" panose="02020603050405020304" pitchFamily="18" charset="0"/>
              <a:buChar char="–"/>
            </a:pP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Rotation R4 with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straw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84363" lvl="4" indent="-228600">
              <a:buFont typeface="+mj-lt"/>
              <a:buAutoNum type="arabicPeriod" startAt="2"/>
            </a:pP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Tillage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</a:p>
          <a:p>
            <a:pPr marL="2155825" lvl="5" indent="-228600">
              <a:buFont typeface="Times New Roman" panose="02020603050405020304" pitchFamily="18" charset="0"/>
              <a:buChar char="–"/>
            </a:pP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Ploughing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155825" lvl="5" indent="-228600">
              <a:buFont typeface="Times New Roman" panose="02020603050405020304" pitchFamily="18" charset="0"/>
              <a:buChar char="–"/>
            </a:pP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Tine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cultivation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</a:t>
            </a:r>
            <a:r>
              <a:rPr lang="da-DK" sz="24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8-10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2155825" lvl="5" indent="-228600">
              <a:buFont typeface="Times New Roman" panose="02020603050405020304" pitchFamily="18" charset="0"/>
              <a:buChar char="–"/>
            </a:pP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Direct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968500" lvl="4" indent="-260350">
              <a:buFont typeface="+mj-lt"/>
              <a:buAutoNum type="arabicPeriod" startAt="2"/>
            </a:pP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Cover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crops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 </a:t>
            </a:r>
          </a:p>
          <a:p>
            <a:pPr marL="2239963" lvl="5" indent="-342900">
              <a:buFont typeface="Times New Roman" panose="02020603050405020304" pitchFamily="18" charset="0"/>
              <a:buChar char="–"/>
            </a:pP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Radish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14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days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before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harvest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39963" lvl="5" indent="-342900">
              <a:buFont typeface="Times New Roman" panose="02020603050405020304" pitchFamily="18" charset="0"/>
              <a:buChar char="–"/>
            </a:pP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Radish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just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after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harvest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39963" lvl="5" indent="-342900">
              <a:buFont typeface="Times New Roman" panose="02020603050405020304" pitchFamily="18" charset="0"/>
              <a:buChar char="–"/>
            </a:pP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Ryegrass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+ red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clover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spring as a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ley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39963" lvl="5" indent="-342900">
              <a:buFont typeface="Times New Roman" panose="02020603050405020304" pitchFamily="18" charset="0"/>
              <a:buChar char="–"/>
            </a:pP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Ryegrass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+ </a:t>
            </a:r>
            <a:r>
              <a:rPr lang="da-DK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red </a:t>
            </a:r>
            <a:r>
              <a:rPr lang="da-DK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clover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14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days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before</a:t>
            </a:r>
            <a:r>
              <a:rPr lang="da-DK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da-DK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harvest</a:t>
            </a:r>
            <a:endParaRPr lang="da-DK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094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389304-AE1D-3519-6188-341B980EB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11" name="Billede 10" descr="Et billede, der indeholder udendørs, mark, græs, landbrug&#10;&#10;Automatisk genereret beskrivelse">
            <a:extLst>
              <a:ext uri="{FF2B5EF4-FFF2-40B4-BE49-F238E27FC236}">
                <a16:creationId xmlns:a16="http://schemas.microsoft.com/office/drawing/2014/main" id="{79D104C3-BD6B-BBE0-4672-1D9535EDD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0140"/>
            <a:ext cx="6266034" cy="3045989"/>
          </a:xfrm>
          <a:prstGeom prst="rect">
            <a:avLst/>
          </a:prstGeom>
        </p:spPr>
      </p:pic>
      <p:pic>
        <p:nvPicPr>
          <p:cNvPr id="4" name="Pladsholder til indhold 4" descr="Et billede, der indeholder udendørs, landbrug, kortklippet/afgrøde/høst/ridepisk, Cash crop&#10;&#10;Automatisk genereret beskrivelse">
            <a:extLst>
              <a:ext uri="{FF2B5EF4-FFF2-40B4-BE49-F238E27FC236}">
                <a16:creationId xmlns:a16="http://schemas.microsoft.com/office/drawing/2014/main" id="{9619726E-31C6-0FB2-EB02-AE3EA6802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168" y="1120140"/>
            <a:ext cx="5297204" cy="2575030"/>
          </a:xfrm>
        </p:spPr>
      </p:pic>
    </p:spTree>
    <p:extLst>
      <p:ext uri="{BB962C8B-B14F-4D97-AF65-F5344CB8AC3E}">
        <p14:creationId xmlns:p14="http://schemas.microsoft.com/office/powerpoint/2010/main" val="816686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græs, udendørs, landbrug, kortklippet/afgrøde/høst/ridepisk&#10;&#10;Automatisk genereret beskrivelse">
            <a:extLst>
              <a:ext uri="{FF2B5EF4-FFF2-40B4-BE49-F238E27FC236}">
                <a16:creationId xmlns:a16="http://schemas.microsoft.com/office/drawing/2014/main" id="{E99E635C-1D2C-2C4B-C2D8-54F4115E2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670" y="3658605"/>
            <a:ext cx="6364659" cy="3093932"/>
          </a:xfrm>
          <a:prstGeom prst="rect">
            <a:avLst/>
          </a:prstGeom>
        </p:spPr>
      </p:pic>
      <p:pic>
        <p:nvPicPr>
          <p:cNvPr id="5" name="Billede 4" descr="Et billede, der indeholder græs, udendørs, landbrug, kortklippet/afgrøde/høst/ridepisk&#10;&#10;Automatisk genereret beskrivelse">
            <a:extLst>
              <a:ext uri="{FF2B5EF4-FFF2-40B4-BE49-F238E27FC236}">
                <a16:creationId xmlns:a16="http://schemas.microsoft.com/office/drawing/2014/main" id="{41462F1D-52F8-4D81-F9ED-396C1CBBE5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941" y="335069"/>
            <a:ext cx="6364658" cy="309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9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2D65C-2CF7-91C5-F2B3-4D240BA2FF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F3C2D56-8EEF-0EB2-4B70-F75AD76E97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CE982A60-D004-25B1-7D2A-1DB469D6C8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9969145"/>
              </p:ext>
            </p:extLst>
          </p:nvPr>
        </p:nvGraphicFramePr>
        <p:xfrm>
          <a:off x="2629535" y="788987"/>
          <a:ext cx="6224588" cy="446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225293" imgH="4468596" progId="Word.Document.12">
                  <p:embed/>
                </p:oleObj>
              </mc:Choice>
              <mc:Fallback>
                <p:oleObj name="Document" r:id="rId2" imgW="6225293" imgH="4468596" progId="Word.Document.12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CE982A60-D004-25B1-7D2A-1DB469D6C8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29535" y="788987"/>
                        <a:ext cx="6224588" cy="4468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283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GraphicFramePr>
            <a:graphicFrameLocks/>
          </p:cNvGraphicFramePr>
          <p:nvPr/>
        </p:nvGraphicFramePr>
        <p:xfrm>
          <a:off x="3305175" y="85724"/>
          <a:ext cx="5581650" cy="3343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/>
        </p:nvGraphicFramePr>
        <p:xfrm>
          <a:off x="3305175" y="3429000"/>
          <a:ext cx="5572125" cy="33432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kstfelt 6">
            <a:extLst>
              <a:ext uri="{FF2B5EF4-FFF2-40B4-BE49-F238E27FC236}">
                <a16:creationId xmlns:a16="http://schemas.microsoft.com/office/drawing/2014/main" id="{A70C53D6-4218-2DB7-CAC0-748013741233}"/>
              </a:ext>
            </a:extLst>
          </p:cNvPr>
          <p:cNvSpPr txBox="1"/>
          <p:nvPr/>
        </p:nvSpPr>
        <p:spPr>
          <a:xfrm>
            <a:off x="541421" y="782053"/>
            <a:ext cx="2009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11916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GraphicFramePr>
            <a:graphicFrameLocks/>
          </p:cNvGraphicFramePr>
          <p:nvPr/>
        </p:nvGraphicFramePr>
        <p:xfrm>
          <a:off x="3305175" y="85724"/>
          <a:ext cx="5581650" cy="3336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/>
        </p:nvGraphicFramePr>
        <p:xfrm>
          <a:off x="3305175" y="3422650"/>
          <a:ext cx="5572125" cy="3349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kstfelt 5">
            <a:extLst>
              <a:ext uri="{FF2B5EF4-FFF2-40B4-BE49-F238E27FC236}">
                <a16:creationId xmlns:a16="http://schemas.microsoft.com/office/drawing/2014/main" id="{F81C5DC8-8344-3DD9-F058-AE37286CF9A6}"/>
              </a:ext>
            </a:extLst>
          </p:cNvPr>
          <p:cNvSpPr txBox="1"/>
          <p:nvPr/>
        </p:nvSpPr>
        <p:spPr>
          <a:xfrm>
            <a:off x="541421" y="782053"/>
            <a:ext cx="2009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2019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731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3420721"/>
              </p:ext>
            </p:extLst>
          </p:nvPr>
        </p:nvGraphicFramePr>
        <p:xfrm>
          <a:off x="2137410" y="880110"/>
          <a:ext cx="7520940" cy="5189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3473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000000-0008-0000-00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9985657"/>
              </p:ext>
            </p:extLst>
          </p:nvPr>
        </p:nvGraphicFramePr>
        <p:xfrm>
          <a:off x="2434590" y="1085850"/>
          <a:ext cx="7292340" cy="4949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0858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126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8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Integrerede OLE-servere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Office-tema</vt:lpstr>
      <vt:lpstr>Microsoft Word-dokument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Bo Melander</dc:creator>
  <cp:lastModifiedBy>Bo Melander</cp:lastModifiedBy>
  <cp:revision>1</cp:revision>
  <dcterms:created xsi:type="dcterms:W3CDTF">2024-03-25T09:25:58Z</dcterms:created>
  <dcterms:modified xsi:type="dcterms:W3CDTF">2024-03-25T11:50:59Z</dcterms:modified>
</cp:coreProperties>
</file>

<file path=docProps/thumbnail.jpeg>
</file>